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70" r:id="rId15"/>
    <p:sldId id="269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03.10.2013</a:t>
            </a:fld>
            <a:endParaRPr lang="tr-TR"/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03.10.2013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03.10.2013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03.10.2013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03.10.2013</a:t>
            </a:fld>
            <a:endParaRPr 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03.10.2013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03.10.2013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03.10.2013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03.10.2013</a:t>
            </a:fld>
            <a:endParaRPr lang="tr-TR"/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03.10.2013</a:t>
            </a:fld>
            <a:endParaRPr lang="tr-TR"/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03.10.2013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03.10.2013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941385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GRUNDTVIG PARTNERSHIP PROJECT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071810"/>
            <a:ext cx="6400800" cy="2566990"/>
          </a:xfrm>
        </p:spPr>
        <p:txBody>
          <a:bodyPr>
            <a:normAutofit/>
          </a:bodyPr>
          <a:lstStyle/>
          <a:p>
            <a:r>
              <a:rPr lang="tr-TR" sz="4000" b="1" dirty="0" err="1" smtClean="0">
                <a:solidFill>
                  <a:srgbClr val="FF0000"/>
                </a:solidFill>
              </a:rPr>
              <a:t>Some</a:t>
            </a:r>
            <a:r>
              <a:rPr lang="tr-TR" sz="4000" b="1" dirty="0" smtClean="0">
                <a:solidFill>
                  <a:srgbClr val="FF0000"/>
                </a:solidFill>
              </a:rPr>
              <a:t> </a:t>
            </a:r>
            <a:r>
              <a:rPr lang="tr-TR" sz="4000" b="1" dirty="0" err="1" smtClean="0">
                <a:solidFill>
                  <a:srgbClr val="FF0000"/>
                </a:solidFill>
              </a:rPr>
              <a:t>practical</a:t>
            </a:r>
            <a:r>
              <a:rPr lang="tr-TR" sz="4000" b="1" dirty="0" smtClean="0">
                <a:solidFill>
                  <a:srgbClr val="FF0000"/>
                </a:solidFill>
              </a:rPr>
              <a:t> </a:t>
            </a:r>
            <a:r>
              <a:rPr lang="tr-TR" sz="4000" b="1" dirty="0" err="1" smtClean="0">
                <a:solidFill>
                  <a:srgbClr val="FF0000"/>
                </a:solidFill>
              </a:rPr>
              <a:t>reasons</a:t>
            </a:r>
            <a:r>
              <a:rPr lang="tr-TR" sz="4000" b="1" dirty="0" smtClean="0">
                <a:solidFill>
                  <a:srgbClr val="FF0000"/>
                </a:solidFill>
              </a:rPr>
              <a:t> of </a:t>
            </a:r>
            <a:r>
              <a:rPr lang="tr-TR" sz="4000" b="1" dirty="0" err="1" smtClean="0">
                <a:solidFill>
                  <a:srgbClr val="FF0000"/>
                </a:solidFill>
              </a:rPr>
              <a:t>the</a:t>
            </a:r>
            <a:r>
              <a:rPr lang="tr-TR" sz="4000" b="1" dirty="0" smtClean="0">
                <a:solidFill>
                  <a:srgbClr val="FF0000"/>
                </a:solidFill>
              </a:rPr>
              <a:t> </a:t>
            </a:r>
            <a:r>
              <a:rPr lang="tr-TR" sz="4000" b="1" dirty="0" err="1" smtClean="0">
                <a:solidFill>
                  <a:srgbClr val="FF0000"/>
                </a:solidFill>
              </a:rPr>
              <a:t>conflicts</a:t>
            </a:r>
            <a:r>
              <a:rPr lang="tr-TR" sz="4000" b="1" dirty="0" smtClean="0">
                <a:solidFill>
                  <a:srgbClr val="FF0000"/>
                </a:solidFill>
              </a:rPr>
              <a:t> in </a:t>
            </a:r>
            <a:r>
              <a:rPr lang="tr-TR" sz="4000" b="1" dirty="0" err="1" smtClean="0">
                <a:solidFill>
                  <a:srgbClr val="FF0000"/>
                </a:solidFill>
              </a:rPr>
              <a:t>the</a:t>
            </a:r>
            <a:r>
              <a:rPr lang="tr-TR" sz="4000" b="1" dirty="0" smtClean="0">
                <a:solidFill>
                  <a:srgbClr val="FF0000"/>
                </a:solidFill>
              </a:rPr>
              <a:t> </a:t>
            </a:r>
            <a:r>
              <a:rPr lang="tr-TR" sz="4000" b="1" dirty="0" err="1" smtClean="0">
                <a:solidFill>
                  <a:srgbClr val="FF0000"/>
                </a:solidFill>
              </a:rPr>
              <a:t>classes</a:t>
            </a:r>
            <a:r>
              <a:rPr lang="tr-TR" sz="4000" b="1" dirty="0" smtClean="0">
                <a:solidFill>
                  <a:srgbClr val="FF0000"/>
                </a:solidFill>
              </a:rPr>
              <a:t> </a:t>
            </a:r>
            <a:r>
              <a:rPr lang="tr-TR" sz="4000" b="1" dirty="0" err="1" smtClean="0">
                <a:solidFill>
                  <a:srgbClr val="FF0000"/>
                </a:solidFill>
              </a:rPr>
              <a:t>for</a:t>
            </a:r>
            <a:r>
              <a:rPr lang="tr-TR" sz="4000" b="1" dirty="0" smtClean="0">
                <a:solidFill>
                  <a:srgbClr val="FF0000"/>
                </a:solidFill>
              </a:rPr>
              <a:t> </a:t>
            </a:r>
            <a:r>
              <a:rPr lang="tr-TR" sz="4000" b="1" dirty="0" err="1" smtClean="0">
                <a:solidFill>
                  <a:srgbClr val="FF0000"/>
                </a:solidFill>
              </a:rPr>
              <a:t>adult</a:t>
            </a:r>
            <a:r>
              <a:rPr lang="tr-TR" sz="4000" b="1" dirty="0" smtClean="0">
                <a:solidFill>
                  <a:srgbClr val="FF0000"/>
                </a:solidFill>
              </a:rPr>
              <a:t> </a:t>
            </a:r>
            <a:r>
              <a:rPr lang="tr-TR" sz="4000" b="1" dirty="0" err="1" smtClean="0">
                <a:solidFill>
                  <a:srgbClr val="FF0000"/>
                </a:solidFill>
              </a:rPr>
              <a:t>education</a:t>
            </a:r>
            <a:endParaRPr lang="tr-TR" sz="4000" b="1" dirty="0">
              <a:solidFill>
                <a:srgbClr val="FF0000"/>
              </a:solidFill>
            </a:endParaRPr>
          </a:p>
        </p:txBody>
      </p:sp>
      <p:pic>
        <p:nvPicPr>
          <p:cNvPr id="4" name="3 Resim" descr="llp_kraasain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18478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Resim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071546"/>
            <a:ext cx="44291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Turkey</a:t>
            </a:r>
            <a:r>
              <a:rPr lang="tr-TR" dirty="0" smtClean="0"/>
              <a:t>,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courses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funded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state</a:t>
            </a:r>
            <a:r>
              <a:rPr lang="tr-TR" dirty="0" smtClean="0"/>
              <a:t>.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participants</a:t>
            </a:r>
            <a:r>
              <a:rPr lang="tr-TR" dirty="0" smtClean="0"/>
              <a:t> do not pay.</a:t>
            </a:r>
          </a:p>
          <a:p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spend</a:t>
            </a:r>
            <a:r>
              <a:rPr lang="tr-TR" dirty="0" smtClean="0"/>
              <a:t> </a:t>
            </a:r>
            <a:r>
              <a:rPr lang="tr-TR" dirty="0" err="1" smtClean="0"/>
              <a:t>only</a:t>
            </a:r>
            <a:r>
              <a:rPr lang="tr-TR" dirty="0" smtClean="0"/>
              <a:t> TIME but NO MONEY. </a:t>
            </a:r>
            <a:r>
              <a:rPr lang="tr-TR" dirty="0" err="1" smtClean="0"/>
              <a:t>It</a:t>
            </a:r>
            <a:r>
              <a:rPr lang="tr-TR" dirty="0" smtClean="0"/>
              <a:t> is </a:t>
            </a:r>
            <a:r>
              <a:rPr lang="tr-TR" dirty="0" err="1" smtClean="0"/>
              <a:t>difficult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sustain</a:t>
            </a:r>
            <a:r>
              <a:rPr lang="tr-TR" dirty="0" smtClean="0"/>
              <a:t> </a:t>
            </a:r>
            <a:r>
              <a:rPr lang="tr-TR" dirty="0" err="1" smtClean="0"/>
              <a:t>attendance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motivation</a:t>
            </a:r>
            <a:r>
              <a:rPr lang="tr-TR" dirty="0" smtClean="0"/>
              <a:t> </a:t>
            </a:r>
            <a:r>
              <a:rPr lang="tr-TR" dirty="0" err="1" smtClean="0"/>
              <a:t>especially</a:t>
            </a:r>
            <a:r>
              <a:rPr lang="tr-TR" dirty="0" smtClean="0"/>
              <a:t> </a:t>
            </a:r>
            <a:r>
              <a:rPr lang="tr-TR" dirty="0" err="1" smtClean="0"/>
              <a:t>subjects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getting</a:t>
            </a:r>
            <a:r>
              <a:rPr lang="tr-TR" dirty="0" smtClean="0"/>
              <a:t> “</a:t>
            </a:r>
            <a:r>
              <a:rPr lang="tr-TR" dirty="0" err="1" smtClean="0"/>
              <a:t>difficult</a:t>
            </a:r>
            <a:r>
              <a:rPr lang="tr-TR" dirty="0" smtClean="0"/>
              <a:t>”.</a:t>
            </a:r>
          </a:p>
          <a:p>
            <a:r>
              <a:rPr lang="tr-TR" b="1" dirty="0" err="1" smtClean="0"/>
              <a:t>What</a:t>
            </a:r>
            <a:r>
              <a:rPr lang="tr-TR" b="1" dirty="0" smtClean="0"/>
              <a:t> </a:t>
            </a:r>
            <a:r>
              <a:rPr lang="tr-TR" b="1" dirty="0" err="1" smtClean="0"/>
              <a:t>are</a:t>
            </a:r>
            <a:r>
              <a:rPr lang="tr-TR" b="1" dirty="0" smtClean="0"/>
              <a:t> </a:t>
            </a:r>
            <a:r>
              <a:rPr lang="tr-TR" b="1" dirty="0" err="1" smtClean="0"/>
              <a:t>your</a:t>
            </a:r>
            <a:r>
              <a:rPr lang="tr-TR" b="1" dirty="0" smtClean="0"/>
              <a:t> </a:t>
            </a:r>
            <a:r>
              <a:rPr lang="tr-TR" b="1" dirty="0" err="1" smtClean="0"/>
              <a:t>opinions</a:t>
            </a:r>
            <a:r>
              <a:rPr lang="tr-TR" b="1" dirty="0" smtClean="0"/>
              <a:t>?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4" name="3 Resi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28604"/>
            <a:ext cx="44291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students</a:t>
            </a:r>
            <a:r>
              <a:rPr lang="tr-TR" dirty="0" smtClean="0"/>
              <a:t> </a:t>
            </a:r>
            <a:r>
              <a:rPr lang="tr-TR" dirty="0" err="1" smtClean="0"/>
              <a:t>attending</a:t>
            </a:r>
            <a:r>
              <a:rPr lang="tr-TR" dirty="0" smtClean="0"/>
              <a:t> </a:t>
            </a:r>
            <a:r>
              <a:rPr lang="tr-TR" dirty="0" err="1" smtClean="0"/>
              <a:t>vocational</a:t>
            </a:r>
            <a:r>
              <a:rPr lang="tr-TR" dirty="0" smtClean="0"/>
              <a:t> </a:t>
            </a:r>
            <a:r>
              <a:rPr lang="tr-TR" dirty="0" err="1" smtClean="0"/>
              <a:t>courses</a:t>
            </a:r>
            <a:r>
              <a:rPr lang="tr-TR" dirty="0" smtClean="0"/>
              <a:t> do not </a:t>
            </a:r>
            <a:r>
              <a:rPr lang="tr-TR" dirty="0" err="1" smtClean="0"/>
              <a:t>want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learn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things</a:t>
            </a:r>
            <a:r>
              <a:rPr lang="tr-TR" dirty="0" smtClean="0"/>
              <a:t> </a:t>
            </a:r>
            <a:r>
              <a:rPr lang="tr-TR" dirty="0" err="1" smtClean="0"/>
              <a:t>related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target</a:t>
            </a:r>
            <a:r>
              <a:rPr lang="tr-TR" dirty="0" smtClean="0"/>
              <a:t> </a:t>
            </a:r>
            <a:r>
              <a:rPr lang="tr-TR" dirty="0" err="1" smtClean="0"/>
              <a:t>profession</a:t>
            </a:r>
            <a:r>
              <a:rPr lang="tr-TR" dirty="0" smtClean="0"/>
              <a:t> but </a:t>
            </a:r>
            <a:r>
              <a:rPr lang="tr-TR" dirty="0" err="1" smtClean="0"/>
              <a:t>only</a:t>
            </a:r>
            <a:r>
              <a:rPr lang="tr-TR" dirty="0" smtClean="0"/>
              <a:t> “</a:t>
            </a:r>
            <a:r>
              <a:rPr lang="tr-TR" dirty="0" err="1" smtClean="0"/>
              <a:t>directly</a:t>
            </a:r>
            <a:r>
              <a:rPr lang="tr-TR" dirty="0" smtClean="0"/>
              <a:t>” </a:t>
            </a:r>
            <a:r>
              <a:rPr lang="tr-TR" dirty="0" err="1" smtClean="0"/>
              <a:t>related</a:t>
            </a:r>
            <a:r>
              <a:rPr lang="tr-TR" dirty="0" smtClean="0"/>
              <a:t> </a:t>
            </a:r>
            <a:r>
              <a:rPr lang="tr-TR" dirty="0" err="1" smtClean="0"/>
              <a:t>subjects</a:t>
            </a:r>
            <a:r>
              <a:rPr lang="tr-TR" dirty="0" smtClean="0"/>
              <a:t>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  <p:pic>
        <p:nvPicPr>
          <p:cNvPr id="4" name="3 Resi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428604"/>
            <a:ext cx="44291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students</a:t>
            </a:r>
            <a:r>
              <a:rPr lang="tr-TR" dirty="0" smtClean="0"/>
              <a:t> </a:t>
            </a:r>
            <a:r>
              <a:rPr lang="tr-TR" dirty="0" err="1" smtClean="0"/>
              <a:t>attending</a:t>
            </a:r>
            <a:r>
              <a:rPr lang="tr-TR" dirty="0" smtClean="0"/>
              <a:t> </a:t>
            </a:r>
            <a:r>
              <a:rPr lang="tr-TR" dirty="0" err="1" smtClean="0"/>
              <a:t>vocational</a:t>
            </a:r>
            <a:r>
              <a:rPr lang="tr-TR" dirty="0" smtClean="0"/>
              <a:t> </a:t>
            </a:r>
            <a:r>
              <a:rPr lang="tr-TR" dirty="0" err="1" smtClean="0"/>
              <a:t>courses</a:t>
            </a:r>
            <a:r>
              <a:rPr lang="tr-TR" dirty="0" smtClean="0"/>
              <a:t> do not </a:t>
            </a:r>
            <a:r>
              <a:rPr lang="tr-TR" dirty="0" err="1" smtClean="0"/>
              <a:t>want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learn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things</a:t>
            </a:r>
            <a:r>
              <a:rPr lang="tr-TR" dirty="0" smtClean="0"/>
              <a:t> </a:t>
            </a:r>
            <a:r>
              <a:rPr lang="tr-TR" dirty="0" err="1" smtClean="0"/>
              <a:t>related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target</a:t>
            </a:r>
            <a:r>
              <a:rPr lang="tr-TR" dirty="0" smtClean="0"/>
              <a:t> </a:t>
            </a:r>
            <a:r>
              <a:rPr lang="tr-TR" dirty="0" err="1" smtClean="0"/>
              <a:t>profession</a:t>
            </a:r>
            <a:r>
              <a:rPr lang="tr-TR" dirty="0" smtClean="0"/>
              <a:t> but </a:t>
            </a:r>
            <a:r>
              <a:rPr lang="tr-TR" dirty="0" err="1" smtClean="0"/>
              <a:t>only</a:t>
            </a:r>
            <a:r>
              <a:rPr lang="tr-TR" dirty="0" smtClean="0"/>
              <a:t> “</a:t>
            </a:r>
            <a:r>
              <a:rPr lang="tr-TR" dirty="0" err="1" smtClean="0"/>
              <a:t>directly</a:t>
            </a:r>
            <a:r>
              <a:rPr lang="tr-TR" dirty="0" smtClean="0"/>
              <a:t>” </a:t>
            </a:r>
            <a:r>
              <a:rPr lang="tr-TR" dirty="0" err="1" smtClean="0"/>
              <a:t>related</a:t>
            </a:r>
            <a:r>
              <a:rPr lang="tr-TR" dirty="0" smtClean="0"/>
              <a:t> </a:t>
            </a:r>
            <a:r>
              <a:rPr lang="tr-TR" dirty="0" err="1" smtClean="0"/>
              <a:t>subjects</a:t>
            </a:r>
            <a:r>
              <a:rPr lang="tr-TR" dirty="0" smtClean="0"/>
              <a:t>.</a:t>
            </a:r>
          </a:p>
          <a:p>
            <a:r>
              <a:rPr lang="tr-TR" b="1" dirty="0" err="1" smtClean="0"/>
              <a:t>What</a:t>
            </a:r>
            <a:r>
              <a:rPr lang="tr-TR" b="1" dirty="0" smtClean="0"/>
              <a:t> </a:t>
            </a:r>
            <a:r>
              <a:rPr lang="tr-TR" b="1" dirty="0" err="1" smtClean="0"/>
              <a:t>are</a:t>
            </a:r>
            <a:r>
              <a:rPr lang="tr-TR" b="1" dirty="0" smtClean="0"/>
              <a:t> </a:t>
            </a:r>
            <a:r>
              <a:rPr lang="tr-TR" b="1" dirty="0" err="1" smtClean="0"/>
              <a:t>your</a:t>
            </a:r>
            <a:r>
              <a:rPr lang="tr-TR" b="1" dirty="0" smtClean="0"/>
              <a:t> </a:t>
            </a:r>
            <a:r>
              <a:rPr lang="tr-TR" b="1" dirty="0" err="1" smtClean="0"/>
              <a:t>opinions</a:t>
            </a:r>
            <a:r>
              <a:rPr lang="tr-TR" b="1" dirty="0" smtClean="0"/>
              <a:t>?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  <p:pic>
        <p:nvPicPr>
          <p:cNvPr id="4" name="3 Resi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28604"/>
            <a:ext cx="44291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“</a:t>
            </a:r>
            <a:r>
              <a:rPr lang="tr-TR" dirty="0" err="1" smtClean="0"/>
              <a:t>Parent</a:t>
            </a:r>
            <a:r>
              <a:rPr lang="tr-TR" dirty="0" smtClean="0"/>
              <a:t>” </a:t>
            </a:r>
            <a:r>
              <a:rPr lang="tr-TR" dirty="0" err="1" smtClean="0"/>
              <a:t>students</a:t>
            </a:r>
            <a:r>
              <a:rPr lang="tr-TR" dirty="0" smtClean="0"/>
              <a:t>. </a:t>
            </a:r>
            <a:r>
              <a:rPr lang="tr-TR" dirty="0" err="1" smtClean="0"/>
              <a:t>Some</a:t>
            </a:r>
            <a:r>
              <a:rPr lang="tr-TR" dirty="0" smtClean="0"/>
              <a:t> </a:t>
            </a:r>
            <a:r>
              <a:rPr lang="tr-TR" dirty="0" err="1" smtClean="0"/>
              <a:t>students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also</a:t>
            </a:r>
            <a:r>
              <a:rPr lang="tr-TR" dirty="0" smtClean="0"/>
              <a:t> </a:t>
            </a:r>
            <a:r>
              <a:rPr lang="tr-TR" dirty="0" err="1" smtClean="0"/>
              <a:t>mothers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fathers</a:t>
            </a:r>
            <a:r>
              <a:rPr lang="tr-TR" dirty="0" smtClean="0"/>
              <a:t>. </a:t>
            </a:r>
          </a:p>
          <a:p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think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children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cannot</a:t>
            </a:r>
            <a:r>
              <a:rPr lang="tr-TR" dirty="0" smtClean="0"/>
              <a:t> </a:t>
            </a:r>
            <a:r>
              <a:rPr lang="tr-TR" dirty="0" err="1" smtClean="0"/>
              <a:t>focus</a:t>
            </a:r>
            <a:r>
              <a:rPr lang="tr-TR" dirty="0" smtClean="0"/>
              <a:t> on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lessons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4" name="3 Resi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28604"/>
            <a:ext cx="44291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“</a:t>
            </a:r>
            <a:r>
              <a:rPr lang="tr-TR" dirty="0" err="1" smtClean="0"/>
              <a:t>Parent</a:t>
            </a:r>
            <a:r>
              <a:rPr lang="tr-TR" dirty="0" smtClean="0"/>
              <a:t>” </a:t>
            </a:r>
            <a:r>
              <a:rPr lang="tr-TR" dirty="0" err="1" smtClean="0"/>
              <a:t>students</a:t>
            </a:r>
            <a:r>
              <a:rPr lang="tr-TR" dirty="0" smtClean="0"/>
              <a:t>. </a:t>
            </a:r>
            <a:r>
              <a:rPr lang="tr-TR" dirty="0" err="1" smtClean="0"/>
              <a:t>Some</a:t>
            </a:r>
            <a:r>
              <a:rPr lang="tr-TR" dirty="0" smtClean="0"/>
              <a:t> </a:t>
            </a:r>
            <a:r>
              <a:rPr lang="tr-TR" dirty="0" err="1" smtClean="0"/>
              <a:t>students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also</a:t>
            </a:r>
            <a:r>
              <a:rPr lang="tr-TR" dirty="0" smtClean="0"/>
              <a:t> </a:t>
            </a:r>
            <a:r>
              <a:rPr lang="tr-TR" dirty="0" err="1" smtClean="0"/>
              <a:t>mothers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fathers</a:t>
            </a:r>
            <a:r>
              <a:rPr lang="tr-TR" dirty="0" smtClean="0"/>
              <a:t>. </a:t>
            </a:r>
          </a:p>
          <a:p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think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children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cannot</a:t>
            </a:r>
            <a:r>
              <a:rPr lang="tr-TR" dirty="0" smtClean="0"/>
              <a:t> </a:t>
            </a:r>
            <a:r>
              <a:rPr lang="tr-TR" dirty="0" err="1" smtClean="0"/>
              <a:t>focus</a:t>
            </a:r>
            <a:r>
              <a:rPr lang="tr-TR" dirty="0" smtClean="0"/>
              <a:t> on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lessons</a:t>
            </a:r>
            <a:r>
              <a:rPr lang="tr-TR" dirty="0" smtClean="0"/>
              <a:t>.</a:t>
            </a:r>
          </a:p>
          <a:p>
            <a:r>
              <a:rPr lang="tr-TR" b="1" dirty="0" err="1" smtClean="0"/>
              <a:t>What</a:t>
            </a:r>
            <a:r>
              <a:rPr lang="tr-TR" b="1" dirty="0" smtClean="0"/>
              <a:t> </a:t>
            </a:r>
            <a:r>
              <a:rPr lang="tr-TR" b="1" dirty="0" err="1" smtClean="0"/>
              <a:t>are</a:t>
            </a:r>
            <a:r>
              <a:rPr lang="tr-TR" b="1" dirty="0" smtClean="0"/>
              <a:t> </a:t>
            </a:r>
            <a:r>
              <a:rPr lang="tr-TR" b="1" dirty="0" err="1" smtClean="0"/>
              <a:t>your</a:t>
            </a:r>
            <a:r>
              <a:rPr lang="tr-TR" b="1" dirty="0" smtClean="0"/>
              <a:t> </a:t>
            </a:r>
            <a:r>
              <a:rPr lang="tr-TR" b="1" dirty="0" err="1" smtClean="0"/>
              <a:t>opinions</a:t>
            </a:r>
            <a:r>
              <a:rPr lang="tr-TR" b="1" dirty="0" smtClean="0"/>
              <a:t>?</a:t>
            </a:r>
            <a:endParaRPr lang="tr-TR" b="1" dirty="0" smtClean="0"/>
          </a:p>
        </p:txBody>
      </p:sp>
      <p:pic>
        <p:nvPicPr>
          <p:cNvPr id="4" name="3 Resi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28604"/>
            <a:ext cx="44291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Night</a:t>
            </a:r>
            <a:r>
              <a:rPr lang="tr-TR" dirty="0" smtClean="0"/>
              <a:t> </a:t>
            </a:r>
            <a:r>
              <a:rPr lang="tr-TR" dirty="0" err="1" smtClean="0"/>
              <a:t>courses</a:t>
            </a:r>
            <a:r>
              <a:rPr lang="tr-TR" dirty="0" smtClean="0"/>
              <a:t> </a:t>
            </a:r>
            <a:r>
              <a:rPr lang="tr-TR" dirty="0" err="1" smtClean="0"/>
              <a:t>after</a:t>
            </a:r>
            <a:r>
              <a:rPr lang="tr-TR" dirty="0" smtClean="0"/>
              <a:t> “</a:t>
            </a:r>
            <a:r>
              <a:rPr lang="tr-TR" dirty="0" err="1" smtClean="0"/>
              <a:t>exhausting</a:t>
            </a:r>
            <a:r>
              <a:rPr lang="tr-TR" dirty="0" smtClean="0"/>
              <a:t>” </a:t>
            </a:r>
            <a:r>
              <a:rPr lang="tr-TR" dirty="0" err="1" smtClean="0"/>
              <a:t>workdays</a:t>
            </a:r>
            <a:r>
              <a:rPr lang="tr-TR" dirty="0" smtClean="0"/>
              <a:t>.</a:t>
            </a:r>
          </a:p>
          <a:p>
            <a:r>
              <a:rPr lang="tr-TR" dirty="0" smtClean="0"/>
              <a:t>“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so</a:t>
            </a:r>
            <a:r>
              <a:rPr lang="tr-TR" dirty="0" smtClean="0"/>
              <a:t> </a:t>
            </a:r>
            <a:r>
              <a:rPr lang="tr-TR" dirty="0" err="1" smtClean="0"/>
              <a:t>tired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cannot</a:t>
            </a:r>
            <a:r>
              <a:rPr lang="tr-TR" dirty="0" smtClean="0"/>
              <a:t> </a:t>
            </a:r>
            <a:r>
              <a:rPr lang="tr-TR" dirty="0" err="1" smtClean="0"/>
              <a:t>understand</a:t>
            </a:r>
            <a:r>
              <a:rPr lang="tr-TR" dirty="0" smtClean="0"/>
              <a:t> </a:t>
            </a:r>
            <a:r>
              <a:rPr lang="tr-TR" dirty="0" err="1" smtClean="0"/>
              <a:t>even</a:t>
            </a:r>
            <a:r>
              <a:rPr lang="tr-TR" dirty="0" smtClean="0"/>
              <a:t> a </a:t>
            </a:r>
            <a:r>
              <a:rPr lang="tr-TR" dirty="0" err="1" smtClean="0"/>
              <a:t>word</a:t>
            </a:r>
            <a:r>
              <a:rPr lang="tr-TR" dirty="0" smtClean="0"/>
              <a:t>.”</a:t>
            </a:r>
          </a:p>
          <a:p>
            <a:endParaRPr lang="tr-TR" dirty="0"/>
          </a:p>
        </p:txBody>
      </p:sp>
      <p:pic>
        <p:nvPicPr>
          <p:cNvPr id="4" name="3 Resi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500042"/>
            <a:ext cx="44291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Night</a:t>
            </a:r>
            <a:r>
              <a:rPr lang="tr-TR" dirty="0" smtClean="0"/>
              <a:t> </a:t>
            </a:r>
            <a:r>
              <a:rPr lang="tr-TR" dirty="0" err="1" smtClean="0"/>
              <a:t>courses</a:t>
            </a:r>
            <a:r>
              <a:rPr lang="tr-TR" dirty="0" smtClean="0"/>
              <a:t> </a:t>
            </a:r>
            <a:r>
              <a:rPr lang="tr-TR" dirty="0" err="1" smtClean="0"/>
              <a:t>after</a:t>
            </a:r>
            <a:r>
              <a:rPr lang="tr-TR" dirty="0" smtClean="0"/>
              <a:t> “</a:t>
            </a:r>
            <a:r>
              <a:rPr lang="tr-TR" dirty="0" err="1" smtClean="0"/>
              <a:t>exhausting</a:t>
            </a:r>
            <a:r>
              <a:rPr lang="tr-TR" dirty="0" smtClean="0"/>
              <a:t>” </a:t>
            </a:r>
            <a:r>
              <a:rPr lang="tr-TR" dirty="0" err="1" smtClean="0"/>
              <a:t>workdays</a:t>
            </a:r>
            <a:r>
              <a:rPr lang="tr-TR" dirty="0" smtClean="0"/>
              <a:t>.</a:t>
            </a:r>
          </a:p>
          <a:p>
            <a:r>
              <a:rPr lang="tr-TR" dirty="0" smtClean="0"/>
              <a:t>“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so</a:t>
            </a:r>
            <a:r>
              <a:rPr lang="tr-TR" dirty="0" smtClean="0"/>
              <a:t> </a:t>
            </a:r>
            <a:r>
              <a:rPr lang="tr-TR" dirty="0" err="1" smtClean="0"/>
              <a:t>tired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cannot</a:t>
            </a:r>
            <a:r>
              <a:rPr lang="tr-TR" dirty="0" smtClean="0"/>
              <a:t> </a:t>
            </a:r>
            <a:r>
              <a:rPr lang="tr-TR" dirty="0" err="1" smtClean="0"/>
              <a:t>understand</a:t>
            </a:r>
            <a:r>
              <a:rPr lang="tr-TR" dirty="0" smtClean="0"/>
              <a:t> </a:t>
            </a:r>
            <a:r>
              <a:rPr lang="tr-TR" dirty="0" err="1" smtClean="0"/>
              <a:t>even</a:t>
            </a:r>
            <a:r>
              <a:rPr lang="tr-TR" dirty="0" smtClean="0"/>
              <a:t> a </a:t>
            </a:r>
            <a:r>
              <a:rPr lang="tr-TR" dirty="0" err="1" smtClean="0"/>
              <a:t>word</a:t>
            </a:r>
            <a:r>
              <a:rPr lang="tr-TR" dirty="0" smtClean="0"/>
              <a:t>.”</a:t>
            </a:r>
          </a:p>
          <a:p>
            <a:r>
              <a:rPr lang="tr-TR" b="1" dirty="0" err="1" smtClean="0"/>
              <a:t>What</a:t>
            </a:r>
            <a:r>
              <a:rPr lang="tr-TR" b="1" dirty="0" smtClean="0"/>
              <a:t> </a:t>
            </a:r>
            <a:r>
              <a:rPr lang="tr-TR" b="1" dirty="0" err="1" smtClean="0"/>
              <a:t>are</a:t>
            </a:r>
            <a:r>
              <a:rPr lang="tr-TR" b="1" dirty="0" smtClean="0"/>
              <a:t> </a:t>
            </a:r>
            <a:r>
              <a:rPr lang="tr-TR" b="1" dirty="0" err="1" smtClean="0"/>
              <a:t>your</a:t>
            </a:r>
            <a:r>
              <a:rPr lang="tr-TR" b="1" dirty="0" smtClean="0"/>
              <a:t> </a:t>
            </a:r>
            <a:r>
              <a:rPr lang="tr-TR" b="1" dirty="0" err="1" smtClean="0"/>
              <a:t>opinions</a:t>
            </a:r>
            <a:r>
              <a:rPr lang="tr-TR" b="1" dirty="0" smtClean="0"/>
              <a:t>?</a:t>
            </a:r>
          </a:p>
          <a:p>
            <a:endParaRPr lang="tr-TR" dirty="0"/>
          </a:p>
        </p:txBody>
      </p:sp>
      <p:pic>
        <p:nvPicPr>
          <p:cNvPr id="4" name="3 Resi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28604"/>
            <a:ext cx="44291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Single</a:t>
            </a:r>
            <a:r>
              <a:rPr lang="tr-TR" dirty="0" smtClean="0"/>
              <a:t> </a:t>
            </a:r>
            <a:r>
              <a:rPr lang="tr-TR" dirty="0" err="1" smtClean="0"/>
              <a:t>students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  <p:sp>
        <p:nvSpPr>
          <p:cNvPr id="4" name="3 Oval Belirtme Çizgisi"/>
          <p:cNvSpPr/>
          <p:nvPr/>
        </p:nvSpPr>
        <p:spPr>
          <a:xfrm>
            <a:off x="928662" y="2143116"/>
            <a:ext cx="3500462" cy="207170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err="1" smtClean="0"/>
              <a:t>She</a:t>
            </a:r>
            <a:r>
              <a:rPr lang="tr-TR" sz="2400" dirty="0" smtClean="0"/>
              <a:t> is </a:t>
            </a:r>
            <a:r>
              <a:rPr lang="tr-TR" sz="2400" dirty="0" err="1" smtClean="0"/>
              <a:t>very</a:t>
            </a:r>
            <a:r>
              <a:rPr lang="tr-TR" sz="2400" dirty="0" smtClean="0"/>
              <a:t> </a:t>
            </a:r>
            <a:r>
              <a:rPr lang="tr-TR" sz="2400" dirty="0" err="1" smtClean="0"/>
              <a:t>attractive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5" name="4 Oval Belirtme Çizgisi"/>
          <p:cNvSpPr/>
          <p:nvPr/>
        </p:nvSpPr>
        <p:spPr>
          <a:xfrm>
            <a:off x="5000628" y="2214554"/>
            <a:ext cx="3286148" cy="207170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Is he </a:t>
            </a:r>
            <a:r>
              <a:rPr lang="tr-TR" sz="2400" dirty="0" err="1" smtClean="0"/>
              <a:t>looking</a:t>
            </a:r>
            <a:r>
              <a:rPr lang="tr-TR" sz="2400" dirty="0" smtClean="0"/>
              <a:t> at </a:t>
            </a:r>
            <a:r>
              <a:rPr lang="tr-TR" sz="2400" dirty="0" err="1" smtClean="0"/>
              <a:t>me</a:t>
            </a:r>
            <a:r>
              <a:rPr lang="tr-TR" sz="2400" dirty="0" smtClean="0"/>
              <a:t>?</a:t>
            </a:r>
            <a:endParaRPr lang="tr-TR" sz="2400" dirty="0"/>
          </a:p>
        </p:txBody>
      </p:sp>
      <p:pic>
        <p:nvPicPr>
          <p:cNvPr id="9" name="8 Resim" descr="http://us.123rf.com/400wm/400/400/kathygold/kathygold1010/kathygold101000943/8020508-3d-male--female-symbol-on-a-white-backgroun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286256"/>
            <a:ext cx="2643206" cy="162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Resim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428604"/>
            <a:ext cx="44291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THANK YOU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tr-TR" b="1" dirty="0" smtClean="0"/>
          </a:p>
          <a:p>
            <a:endParaRPr lang="tr-TR" b="1" dirty="0" smtClean="0"/>
          </a:p>
          <a:p>
            <a:endParaRPr lang="tr-TR" b="1" dirty="0" smtClean="0"/>
          </a:p>
          <a:p>
            <a:endParaRPr lang="tr-TR" b="1" dirty="0" smtClean="0"/>
          </a:p>
          <a:p>
            <a:endParaRPr lang="tr-TR" b="1" dirty="0" smtClean="0"/>
          </a:p>
          <a:p>
            <a:r>
              <a:rPr lang="tr-TR" b="1" dirty="0" smtClean="0"/>
              <a:t>Turgutlu İlçe Milli Eğitim Müdürlüğü</a:t>
            </a:r>
          </a:p>
          <a:p>
            <a:pPr algn="r"/>
            <a:r>
              <a:rPr lang="tr-TR" dirty="0" err="1" smtClean="0"/>
              <a:t>Aydin</a:t>
            </a:r>
            <a:r>
              <a:rPr lang="tr-TR" dirty="0" smtClean="0"/>
              <a:t> </a:t>
            </a:r>
            <a:r>
              <a:rPr lang="tr-TR" dirty="0" err="1" smtClean="0"/>
              <a:t>Maramuroglu</a:t>
            </a:r>
            <a:endParaRPr lang="tr-TR" dirty="0" smtClean="0"/>
          </a:p>
          <a:p>
            <a:pPr algn="r"/>
            <a:r>
              <a:rPr lang="tr-TR" dirty="0" smtClean="0"/>
              <a:t>Levent Uslu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There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sources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conflicts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classroom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solutions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4" name="3 Resi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28604"/>
            <a:ext cx="44291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There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sources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conflicts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classroom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solutions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During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after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seminar</a:t>
            </a:r>
            <a:r>
              <a:rPr lang="tr-TR" dirty="0" smtClean="0"/>
              <a:t>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shared</a:t>
            </a:r>
            <a:r>
              <a:rPr lang="tr-TR" dirty="0" smtClean="0"/>
              <a:t> </a:t>
            </a:r>
            <a:r>
              <a:rPr lang="tr-TR" dirty="0" err="1" smtClean="0"/>
              <a:t>opinions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conflicts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classroom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4" name="3 Resi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28604"/>
            <a:ext cx="44291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There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sources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conflicts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classroom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solutions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During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after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seminar</a:t>
            </a:r>
            <a:r>
              <a:rPr lang="tr-TR" dirty="0" smtClean="0"/>
              <a:t>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shared</a:t>
            </a:r>
            <a:r>
              <a:rPr lang="tr-TR" dirty="0" smtClean="0"/>
              <a:t> </a:t>
            </a:r>
            <a:r>
              <a:rPr lang="tr-TR" dirty="0" err="1" smtClean="0"/>
              <a:t>opinions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conflicts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classroom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teachers</a:t>
            </a:r>
            <a:r>
              <a:rPr lang="tr-TR" dirty="0" smtClean="0"/>
              <a:t> </a:t>
            </a:r>
            <a:r>
              <a:rPr lang="tr-TR" dirty="0" err="1" smtClean="0"/>
              <a:t>mentioned</a:t>
            </a:r>
            <a:r>
              <a:rPr lang="tr-TR" dirty="0" smtClean="0"/>
              <a:t> </a:t>
            </a:r>
            <a:r>
              <a:rPr lang="tr-TR" dirty="0" err="1" smtClean="0"/>
              <a:t>some</a:t>
            </a:r>
            <a:r>
              <a:rPr lang="tr-TR" dirty="0" smtClean="0"/>
              <a:t> </a:t>
            </a:r>
            <a:r>
              <a:rPr lang="tr-TR" dirty="0" err="1" smtClean="0"/>
              <a:t>problems</a:t>
            </a:r>
            <a:r>
              <a:rPr lang="tr-TR" dirty="0" smtClean="0"/>
              <a:t>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experienced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wanted</a:t>
            </a:r>
            <a:r>
              <a:rPr lang="tr-TR" dirty="0" smtClean="0"/>
              <a:t> us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disscuss</a:t>
            </a:r>
            <a:r>
              <a:rPr lang="tr-TR" dirty="0" smtClean="0"/>
              <a:t> </a:t>
            </a:r>
            <a:r>
              <a:rPr lang="tr-TR" dirty="0" err="1" smtClean="0"/>
              <a:t>them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4" name="3 Resi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57166"/>
            <a:ext cx="44291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teachers</a:t>
            </a:r>
            <a:r>
              <a:rPr lang="tr-TR" dirty="0" smtClean="0"/>
              <a:t> </a:t>
            </a:r>
            <a:r>
              <a:rPr lang="tr-TR" dirty="0" err="1" smtClean="0"/>
              <a:t>who</a:t>
            </a:r>
            <a:r>
              <a:rPr lang="tr-TR" dirty="0" smtClean="0"/>
              <a:t> </a:t>
            </a:r>
            <a:r>
              <a:rPr lang="tr-TR" dirty="0" err="1" smtClean="0"/>
              <a:t>teach</a:t>
            </a:r>
            <a:r>
              <a:rPr lang="tr-TR" dirty="0" smtClean="0"/>
              <a:t> </a:t>
            </a:r>
            <a:r>
              <a:rPr lang="tr-TR" dirty="0" err="1" smtClean="0"/>
              <a:t>both</a:t>
            </a:r>
            <a:r>
              <a:rPr lang="tr-TR" dirty="0" smtClean="0"/>
              <a:t>  </a:t>
            </a:r>
            <a:r>
              <a:rPr lang="tr-TR" dirty="0" err="1" smtClean="0"/>
              <a:t>children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adults</a:t>
            </a:r>
            <a:r>
              <a:rPr lang="tr-TR" dirty="0" smtClean="0"/>
              <a:t> </a:t>
            </a:r>
            <a:r>
              <a:rPr lang="tr-TR" dirty="0" err="1" smtClean="0"/>
              <a:t>confuse</a:t>
            </a:r>
            <a:r>
              <a:rPr lang="tr-TR" dirty="0" smtClean="0"/>
              <a:t> </a:t>
            </a:r>
            <a:r>
              <a:rPr lang="tr-TR" dirty="0" err="1" smtClean="0"/>
              <a:t>how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respond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students</a:t>
            </a:r>
            <a:r>
              <a:rPr lang="tr-TR" dirty="0" smtClean="0"/>
              <a:t>.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cannot</a:t>
            </a:r>
            <a:r>
              <a:rPr lang="tr-TR" dirty="0" smtClean="0"/>
              <a:t> </a:t>
            </a:r>
            <a:r>
              <a:rPr lang="tr-TR" dirty="0" err="1" smtClean="0"/>
              <a:t>presume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consequences</a:t>
            </a:r>
            <a:r>
              <a:rPr lang="tr-TR" dirty="0" smtClean="0"/>
              <a:t> of </a:t>
            </a:r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respond</a:t>
            </a:r>
            <a:r>
              <a:rPr lang="tr-TR" dirty="0" smtClean="0"/>
              <a:t>.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4" name="3 Resi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28604"/>
            <a:ext cx="44291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teachers</a:t>
            </a:r>
            <a:r>
              <a:rPr lang="tr-TR" dirty="0" smtClean="0"/>
              <a:t> </a:t>
            </a:r>
            <a:r>
              <a:rPr lang="tr-TR" dirty="0" err="1" smtClean="0"/>
              <a:t>who</a:t>
            </a:r>
            <a:r>
              <a:rPr lang="tr-TR" dirty="0" smtClean="0"/>
              <a:t> </a:t>
            </a:r>
            <a:r>
              <a:rPr lang="tr-TR" dirty="0" err="1" smtClean="0"/>
              <a:t>teaches</a:t>
            </a:r>
            <a:r>
              <a:rPr lang="tr-TR" dirty="0" smtClean="0"/>
              <a:t> </a:t>
            </a:r>
            <a:r>
              <a:rPr lang="tr-TR" dirty="0" err="1" smtClean="0"/>
              <a:t>both</a:t>
            </a:r>
            <a:r>
              <a:rPr lang="tr-TR" dirty="0" smtClean="0"/>
              <a:t>  </a:t>
            </a:r>
            <a:r>
              <a:rPr lang="tr-TR" dirty="0" err="1" smtClean="0"/>
              <a:t>children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adults</a:t>
            </a:r>
            <a:r>
              <a:rPr lang="tr-TR" dirty="0" smtClean="0"/>
              <a:t> </a:t>
            </a:r>
            <a:r>
              <a:rPr lang="tr-TR" dirty="0" err="1" smtClean="0"/>
              <a:t>confuse</a:t>
            </a:r>
            <a:r>
              <a:rPr lang="tr-TR" dirty="0" smtClean="0"/>
              <a:t> </a:t>
            </a:r>
            <a:r>
              <a:rPr lang="tr-TR" dirty="0" err="1" smtClean="0"/>
              <a:t>how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respond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students</a:t>
            </a:r>
            <a:r>
              <a:rPr lang="tr-TR" dirty="0" smtClean="0"/>
              <a:t>.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cannot</a:t>
            </a:r>
            <a:r>
              <a:rPr lang="tr-TR" dirty="0" smtClean="0"/>
              <a:t> </a:t>
            </a:r>
            <a:r>
              <a:rPr lang="tr-TR" dirty="0" err="1" smtClean="0"/>
              <a:t>presume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consequences</a:t>
            </a:r>
            <a:r>
              <a:rPr lang="tr-TR" dirty="0" smtClean="0"/>
              <a:t> of </a:t>
            </a:r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respond</a:t>
            </a:r>
            <a:r>
              <a:rPr lang="tr-TR" dirty="0" smtClean="0"/>
              <a:t>.</a:t>
            </a:r>
          </a:p>
          <a:p>
            <a:r>
              <a:rPr lang="tr-TR" sz="4400" b="1" dirty="0" err="1" smtClean="0"/>
              <a:t>What</a:t>
            </a:r>
            <a:r>
              <a:rPr lang="tr-TR" sz="4400" b="1" dirty="0" smtClean="0"/>
              <a:t> </a:t>
            </a:r>
            <a:r>
              <a:rPr lang="tr-TR" sz="4400" b="1" dirty="0" err="1" smtClean="0"/>
              <a:t>are</a:t>
            </a:r>
            <a:r>
              <a:rPr lang="tr-TR" sz="4400" b="1" dirty="0" smtClean="0"/>
              <a:t> </a:t>
            </a:r>
            <a:r>
              <a:rPr lang="tr-TR" sz="4400" b="1" dirty="0" err="1" smtClean="0"/>
              <a:t>your</a:t>
            </a:r>
            <a:r>
              <a:rPr lang="tr-TR" sz="4400" b="1" dirty="0" smtClean="0"/>
              <a:t> </a:t>
            </a:r>
            <a:r>
              <a:rPr lang="tr-TR" sz="4400" b="1" dirty="0" err="1" smtClean="0"/>
              <a:t>opinions</a:t>
            </a:r>
            <a:r>
              <a:rPr lang="tr-TR" sz="4400" b="1" dirty="0" smtClean="0"/>
              <a:t>?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4" name="3 Resi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500042"/>
            <a:ext cx="44291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Turkey</a:t>
            </a:r>
            <a:r>
              <a:rPr lang="tr-TR" dirty="0" smtClean="0"/>
              <a:t>,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courses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funded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state</a:t>
            </a:r>
            <a:r>
              <a:rPr lang="tr-TR" dirty="0" smtClean="0"/>
              <a:t>.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participants</a:t>
            </a:r>
            <a:r>
              <a:rPr lang="tr-TR" dirty="0" smtClean="0"/>
              <a:t> do not pay.</a:t>
            </a:r>
            <a:endParaRPr lang="tr-TR" dirty="0"/>
          </a:p>
        </p:txBody>
      </p:sp>
      <p:pic>
        <p:nvPicPr>
          <p:cNvPr id="4" name="3 Resi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500042"/>
            <a:ext cx="44291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Turkey</a:t>
            </a:r>
            <a:r>
              <a:rPr lang="tr-TR" dirty="0" smtClean="0"/>
              <a:t>,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courses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funded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state</a:t>
            </a:r>
            <a:r>
              <a:rPr lang="tr-TR" dirty="0" smtClean="0"/>
              <a:t>.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participants</a:t>
            </a:r>
            <a:r>
              <a:rPr lang="tr-TR" dirty="0" smtClean="0"/>
              <a:t> do not pay.</a:t>
            </a:r>
          </a:p>
          <a:p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spend</a:t>
            </a:r>
            <a:r>
              <a:rPr lang="tr-TR" dirty="0" smtClean="0"/>
              <a:t> </a:t>
            </a:r>
            <a:r>
              <a:rPr lang="tr-TR" dirty="0" err="1" smtClean="0"/>
              <a:t>only</a:t>
            </a:r>
            <a:r>
              <a:rPr lang="tr-TR" dirty="0" smtClean="0"/>
              <a:t> TIME but NO MONEY. </a:t>
            </a:r>
            <a:r>
              <a:rPr lang="tr-TR" dirty="0" err="1" smtClean="0"/>
              <a:t>It</a:t>
            </a:r>
            <a:r>
              <a:rPr lang="tr-TR" dirty="0" smtClean="0"/>
              <a:t> is </a:t>
            </a:r>
            <a:r>
              <a:rPr lang="tr-TR" dirty="0" err="1" smtClean="0"/>
              <a:t>difficult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sustain</a:t>
            </a:r>
            <a:r>
              <a:rPr lang="tr-TR" dirty="0" smtClean="0"/>
              <a:t> </a:t>
            </a:r>
            <a:r>
              <a:rPr lang="tr-TR" dirty="0" err="1" smtClean="0"/>
              <a:t>attendance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motivation</a:t>
            </a:r>
            <a:r>
              <a:rPr lang="tr-TR" dirty="0" smtClean="0"/>
              <a:t> </a:t>
            </a:r>
            <a:r>
              <a:rPr lang="tr-TR" dirty="0" err="1" smtClean="0"/>
              <a:t>especially</a:t>
            </a:r>
            <a:r>
              <a:rPr lang="tr-TR" dirty="0" smtClean="0"/>
              <a:t> </a:t>
            </a:r>
            <a:r>
              <a:rPr lang="tr-TR" dirty="0" err="1" smtClean="0"/>
              <a:t>subjects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getting</a:t>
            </a:r>
            <a:r>
              <a:rPr lang="tr-TR" dirty="0" smtClean="0"/>
              <a:t> “</a:t>
            </a:r>
            <a:r>
              <a:rPr lang="tr-TR" dirty="0" err="1" smtClean="0"/>
              <a:t>difficult</a:t>
            </a:r>
            <a:r>
              <a:rPr lang="tr-TR" dirty="0" smtClean="0"/>
              <a:t>”.</a:t>
            </a:r>
            <a:endParaRPr lang="tr-TR" dirty="0"/>
          </a:p>
        </p:txBody>
      </p:sp>
      <p:pic>
        <p:nvPicPr>
          <p:cNvPr id="4" name="3 Resi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28604"/>
            <a:ext cx="44291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Turkey</a:t>
            </a:r>
            <a:r>
              <a:rPr lang="tr-TR" dirty="0" smtClean="0"/>
              <a:t>,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courses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funded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state</a:t>
            </a:r>
            <a:r>
              <a:rPr lang="tr-TR" dirty="0" smtClean="0"/>
              <a:t>.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participants</a:t>
            </a:r>
            <a:r>
              <a:rPr lang="tr-TR" dirty="0" smtClean="0"/>
              <a:t> do not pay.</a:t>
            </a:r>
          </a:p>
          <a:p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spend</a:t>
            </a:r>
            <a:r>
              <a:rPr lang="tr-TR" dirty="0" smtClean="0"/>
              <a:t> </a:t>
            </a:r>
            <a:r>
              <a:rPr lang="tr-TR" dirty="0" err="1" smtClean="0"/>
              <a:t>only</a:t>
            </a:r>
            <a:r>
              <a:rPr lang="tr-TR" dirty="0" smtClean="0"/>
              <a:t> TIME but NO MONEY. </a:t>
            </a:r>
            <a:r>
              <a:rPr lang="tr-TR" dirty="0" err="1" smtClean="0"/>
              <a:t>It</a:t>
            </a:r>
            <a:r>
              <a:rPr lang="tr-TR" dirty="0" smtClean="0"/>
              <a:t> is </a:t>
            </a:r>
            <a:r>
              <a:rPr lang="tr-TR" dirty="0" err="1" smtClean="0"/>
              <a:t>difficult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sustain</a:t>
            </a:r>
            <a:r>
              <a:rPr lang="tr-TR" dirty="0" smtClean="0"/>
              <a:t> </a:t>
            </a:r>
            <a:r>
              <a:rPr lang="tr-TR" dirty="0" err="1" smtClean="0"/>
              <a:t>attendance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motivation</a:t>
            </a:r>
            <a:r>
              <a:rPr lang="tr-TR" dirty="0" smtClean="0"/>
              <a:t> </a:t>
            </a:r>
            <a:r>
              <a:rPr lang="tr-TR" dirty="0" err="1" smtClean="0"/>
              <a:t>especially</a:t>
            </a:r>
            <a:r>
              <a:rPr lang="tr-TR" dirty="0" smtClean="0"/>
              <a:t> </a:t>
            </a:r>
            <a:r>
              <a:rPr lang="tr-TR" dirty="0" err="1" smtClean="0"/>
              <a:t>subjects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getting</a:t>
            </a:r>
            <a:r>
              <a:rPr lang="tr-TR" dirty="0" smtClean="0"/>
              <a:t> “</a:t>
            </a:r>
            <a:r>
              <a:rPr lang="tr-TR" dirty="0" err="1" smtClean="0"/>
              <a:t>difficult</a:t>
            </a:r>
            <a:r>
              <a:rPr lang="tr-TR" dirty="0" smtClean="0"/>
              <a:t>”.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4" name="3 Resi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28604"/>
            <a:ext cx="44291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</TotalTime>
  <Words>488</Words>
  <PresentationFormat>Ekran Gösterisi (4:3)</PresentationFormat>
  <Paragraphs>44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Gezinti</vt:lpstr>
      <vt:lpstr>GRUNDTVIG PARTNERSHIP PROJECT 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aydin</dc:creator>
  <cp:lastModifiedBy>aydin</cp:lastModifiedBy>
  <cp:revision>11</cp:revision>
  <dcterms:created xsi:type="dcterms:W3CDTF">2013-09-29T17:12:31Z</dcterms:created>
  <dcterms:modified xsi:type="dcterms:W3CDTF">2013-10-03T07:33:08Z</dcterms:modified>
</cp:coreProperties>
</file>