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67" r:id="rId6"/>
    <p:sldId id="268" r:id="rId7"/>
    <p:sldId id="259" r:id="rId8"/>
    <p:sldId id="260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05.10.2013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05.10.2013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05.10.2013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05.10.2013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05.10.2013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05.10.2013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05.10.2013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05.10.2013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05.10.2013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05.10.2013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05.10.2013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05.10.2013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155699"/>
          </a:xfrm>
        </p:spPr>
        <p:txBody>
          <a:bodyPr>
            <a:normAutofit/>
          </a:bodyPr>
          <a:lstStyle/>
          <a:p>
            <a:r>
              <a:rPr lang="tr-TR" sz="2800" b="1" dirty="0" smtClean="0"/>
              <a:t>GRUNDTVIG PARTNERSHIP PROJECT</a:t>
            </a:r>
            <a:endParaRPr lang="tr-TR" sz="2800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286124"/>
            <a:ext cx="6400800" cy="2352676"/>
          </a:xfrm>
        </p:spPr>
        <p:txBody>
          <a:bodyPr>
            <a:normAutofit fontScale="92500"/>
          </a:bodyPr>
          <a:lstStyle/>
          <a:p>
            <a:r>
              <a:rPr lang="tr-TR" sz="4400" b="1" dirty="0" err="1" smtClean="0">
                <a:solidFill>
                  <a:srgbClr val="C00000"/>
                </a:solidFill>
              </a:rPr>
              <a:t>The</a:t>
            </a:r>
            <a:r>
              <a:rPr lang="tr-TR" sz="4400" b="1" dirty="0" smtClean="0">
                <a:solidFill>
                  <a:srgbClr val="C00000"/>
                </a:solidFill>
              </a:rPr>
              <a:t> </a:t>
            </a:r>
            <a:r>
              <a:rPr lang="tr-TR" sz="4400" b="1" u="sng" dirty="0" err="1" smtClean="0">
                <a:solidFill>
                  <a:srgbClr val="C00000"/>
                </a:solidFill>
              </a:rPr>
              <a:t>Results</a:t>
            </a:r>
            <a:r>
              <a:rPr lang="tr-TR" sz="4400" b="1" dirty="0" smtClean="0">
                <a:solidFill>
                  <a:srgbClr val="C00000"/>
                </a:solidFill>
              </a:rPr>
              <a:t> of </a:t>
            </a:r>
          </a:p>
          <a:p>
            <a:r>
              <a:rPr lang="tr-TR" sz="4400" b="1" dirty="0" err="1" smtClean="0">
                <a:solidFill>
                  <a:srgbClr val="C00000"/>
                </a:solidFill>
              </a:rPr>
              <a:t>The</a:t>
            </a:r>
            <a:r>
              <a:rPr lang="tr-TR" sz="4400" b="1" dirty="0" smtClean="0">
                <a:solidFill>
                  <a:srgbClr val="C00000"/>
                </a:solidFill>
              </a:rPr>
              <a:t> </a:t>
            </a:r>
            <a:r>
              <a:rPr lang="tr-TR" sz="4400" b="1" dirty="0" err="1" smtClean="0">
                <a:solidFill>
                  <a:srgbClr val="C00000"/>
                </a:solidFill>
              </a:rPr>
              <a:t>Communication</a:t>
            </a:r>
            <a:r>
              <a:rPr lang="tr-TR" sz="4400" b="1" dirty="0" smtClean="0">
                <a:solidFill>
                  <a:srgbClr val="C00000"/>
                </a:solidFill>
              </a:rPr>
              <a:t> </a:t>
            </a:r>
            <a:r>
              <a:rPr lang="tr-TR" sz="4400" b="1" dirty="0" err="1" smtClean="0">
                <a:solidFill>
                  <a:srgbClr val="C00000"/>
                </a:solidFill>
              </a:rPr>
              <a:t>and</a:t>
            </a:r>
            <a:r>
              <a:rPr lang="tr-TR" sz="4400" b="1" dirty="0" smtClean="0">
                <a:solidFill>
                  <a:srgbClr val="C00000"/>
                </a:solidFill>
              </a:rPr>
              <a:t> </a:t>
            </a:r>
            <a:r>
              <a:rPr lang="tr-TR" sz="4400" b="1" dirty="0" err="1" smtClean="0">
                <a:solidFill>
                  <a:srgbClr val="C00000"/>
                </a:solidFill>
              </a:rPr>
              <a:t>Conflict</a:t>
            </a:r>
            <a:r>
              <a:rPr lang="tr-TR" sz="4400" b="1" dirty="0" smtClean="0">
                <a:solidFill>
                  <a:srgbClr val="C00000"/>
                </a:solidFill>
              </a:rPr>
              <a:t> </a:t>
            </a:r>
            <a:r>
              <a:rPr lang="tr-TR" sz="4400" b="1" dirty="0" err="1" smtClean="0">
                <a:solidFill>
                  <a:srgbClr val="C00000"/>
                </a:solidFill>
              </a:rPr>
              <a:t>Training</a:t>
            </a:r>
            <a:r>
              <a:rPr lang="tr-TR" sz="4400" b="1" dirty="0" smtClean="0">
                <a:solidFill>
                  <a:srgbClr val="C00000"/>
                </a:solidFill>
              </a:rPr>
              <a:t> </a:t>
            </a:r>
            <a:r>
              <a:rPr lang="tr-TR" sz="4400" b="1" dirty="0" err="1" smtClean="0">
                <a:solidFill>
                  <a:srgbClr val="C00000"/>
                </a:solidFill>
              </a:rPr>
              <a:t>Survey</a:t>
            </a:r>
            <a:endParaRPr lang="tr-TR" sz="4400" b="1" dirty="0" smtClean="0">
              <a:solidFill>
                <a:srgbClr val="C00000"/>
              </a:solidFill>
            </a:endParaRPr>
          </a:p>
          <a:p>
            <a:endParaRPr lang="tr-TR" dirty="0"/>
          </a:p>
        </p:txBody>
      </p:sp>
      <p:pic>
        <p:nvPicPr>
          <p:cNvPr id="4" name="3 Resim" descr="llp_kraasains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857232"/>
            <a:ext cx="18478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Resim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643050"/>
            <a:ext cx="44291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Results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Almost</a:t>
            </a:r>
            <a:r>
              <a:rPr lang="tr-TR" dirty="0" smtClean="0"/>
              <a:t> </a:t>
            </a:r>
            <a:r>
              <a:rPr lang="tr-TR" dirty="0" err="1" smtClean="0"/>
              <a:t>all</a:t>
            </a:r>
            <a:r>
              <a:rPr lang="tr-TR" dirty="0" smtClean="0"/>
              <a:t> of </a:t>
            </a:r>
            <a:r>
              <a:rPr lang="tr-TR" dirty="0" err="1" smtClean="0"/>
              <a:t>them</a:t>
            </a:r>
            <a:r>
              <a:rPr lang="tr-TR" dirty="0" smtClean="0"/>
              <a:t> </a:t>
            </a:r>
            <a:r>
              <a:rPr lang="tr-TR" dirty="0" err="1" smtClean="0"/>
              <a:t>have</a:t>
            </a:r>
            <a:r>
              <a:rPr lang="tr-TR" dirty="0" smtClean="0"/>
              <a:t> had </a:t>
            </a:r>
            <a:r>
              <a:rPr lang="tr-TR" dirty="0" err="1" smtClean="0"/>
              <a:t>conflicts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learners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trainers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conflict</a:t>
            </a:r>
            <a:r>
              <a:rPr lang="tr-TR" dirty="0" smtClean="0"/>
              <a:t> </a:t>
            </a:r>
            <a:r>
              <a:rPr lang="tr-TR" dirty="0" err="1" smtClean="0"/>
              <a:t>factors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: </a:t>
            </a:r>
            <a:r>
              <a:rPr lang="tr-TR" dirty="0" err="1" smtClean="0"/>
              <a:t>Age</a:t>
            </a:r>
            <a:r>
              <a:rPr lang="tr-TR" dirty="0" smtClean="0"/>
              <a:t>, </a:t>
            </a:r>
            <a:r>
              <a:rPr lang="tr-TR" dirty="0" err="1" smtClean="0"/>
              <a:t>personality</a:t>
            </a:r>
            <a:r>
              <a:rPr lang="tr-TR" dirty="0" smtClean="0"/>
              <a:t>, </a:t>
            </a:r>
            <a:r>
              <a:rPr lang="tr-TR" dirty="0" err="1" smtClean="0"/>
              <a:t>cultural</a:t>
            </a:r>
            <a:r>
              <a:rPr lang="tr-TR" dirty="0" smtClean="0"/>
              <a:t> </a:t>
            </a:r>
            <a:r>
              <a:rPr lang="tr-TR" dirty="0" err="1" smtClean="0"/>
              <a:t>level</a:t>
            </a:r>
            <a:r>
              <a:rPr lang="tr-TR" dirty="0" smtClean="0"/>
              <a:t>, </a:t>
            </a:r>
            <a:r>
              <a:rPr lang="tr-TR" dirty="0" err="1" smtClean="0"/>
              <a:t>Degree</a:t>
            </a:r>
            <a:r>
              <a:rPr lang="tr-TR" dirty="0" smtClean="0"/>
              <a:t> of </a:t>
            </a:r>
            <a:r>
              <a:rPr lang="tr-TR" dirty="0" err="1" smtClean="0"/>
              <a:t>motivation</a:t>
            </a:r>
            <a:r>
              <a:rPr lang="tr-TR" dirty="0" smtClean="0"/>
              <a:t>, </a:t>
            </a:r>
            <a:r>
              <a:rPr lang="tr-TR" dirty="0" err="1" smtClean="0"/>
              <a:t>Learning</a:t>
            </a:r>
            <a:r>
              <a:rPr lang="tr-TR" dirty="0" smtClean="0"/>
              <a:t> </a:t>
            </a:r>
            <a:r>
              <a:rPr lang="tr-TR" dirty="0" err="1" smtClean="0"/>
              <a:t>ability</a:t>
            </a:r>
            <a:r>
              <a:rPr lang="tr-TR" dirty="0" smtClean="0"/>
              <a:t>, </a:t>
            </a:r>
            <a:r>
              <a:rPr lang="tr-TR" dirty="0" err="1" smtClean="0"/>
              <a:t>Psychological</a:t>
            </a:r>
            <a:r>
              <a:rPr lang="tr-TR" dirty="0" smtClean="0"/>
              <a:t> </a:t>
            </a:r>
            <a:r>
              <a:rPr lang="tr-TR" dirty="0" err="1" smtClean="0"/>
              <a:t>state</a:t>
            </a:r>
            <a:r>
              <a:rPr lang="tr-TR" dirty="0" smtClean="0"/>
              <a:t>, </a:t>
            </a:r>
            <a:r>
              <a:rPr lang="tr-TR" dirty="0" err="1" smtClean="0"/>
              <a:t>Gender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 err="1" smtClean="0"/>
              <a:t>found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seminar</a:t>
            </a:r>
            <a:r>
              <a:rPr lang="tr-TR" dirty="0" smtClean="0"/>
              <a:t> </a:t>
            </a:r>
            <a:r>
              <a:rPr lang="tr-TR" dirty="0" err="1" smtClean="0"/>
              <a:t>useful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eager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attend</a:t>
            </a:r>
            <a:r>
              <a:rPr lang="tr-TR" dirty="0" smtClean="0"/>
              <a:t> </a:t>
            </a:r>
            <a:r>
              <a:rPr lang="tr-TR" dirty="0" err="1" smtClean="0"/>
              <a:t>similar</a:t>
            </a:r>
            <a:r>
              <a:rPr lang="tr-TR" dirty="0" smtClean="0"/>
              <a:t> </a:t>
            </a:r>
            <a:r>
              <a:rPr lang="tr-TR" dirty="0" err="1" smtClean="0"/>
              <a:t>seminars</a:t>
            </a:r>
            <a:r>
              <a:rPr lang="tr-TR" dirty="0" smtClean="0"/>
              <a:t>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THANK YOU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158" y="2000240"/>
            <a:ext cx="8229600" cy="4389120"/>
          </a:xfrm>
        </p:spPr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b="1" dirty="0" smtClean="0"/>
              <a:t>Turgutlu İlçe Milli Eğitim Müdürlüğü</a:t>
            </a:r>
          </a:p>
          <a:p>
            <a:pPr algn="r"/>
            <a:r>
              <a:rPr lang="tr-TR" dirty="0" err="1" smtClean="0"/>
              <a:t>Aydin</a:t>
            </a:r>
            <a:r>
              <a:rPr lang="tr-TR" dirty="0" smtClean="0"/>
              <a:t> </a:t>
            </a:r>
            <a:r>
              <a:rPr lang="tr-TR" dirty="0" err="1" smtClean="0"/>
              <a:t>Maramuroglu</a:t>
            </a:r>
            <a:endParaRPr lang="tr-TR" dirty="0" smtClean="0"/>
          </a:p>
          <a:p>
            <a:pPr algn="r"/>
            <a:r>
              <a:rPr lang="tr-TR" dirty="0" smtClean="0"/>
              <a:t>Levent Uslu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/>
              <a:t>INFORMATION ABOUT THE SEMINAR</a:t>
            </a:r>
            <a:endParaRPr lang="tr-TR" sz="36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It</a:t>
            </a:r>
            <a:r>
              <a:rPr lang="tr-TR" dirty="0" smtClean="0"/>
              <a:t> </a:t>
            </a:r>
            <a:r>
              <a:rPr lang="tr-TR" dirty="0" err="1" smtClean="0"/>
              <a:t>was</a:t>
            </a:r>
            <a:r>
              <a:rPr lang="tr-TR" dirty="0" smtClean="0"/>
              <a:t> </a:t>
            </a:r>
            <a:r>
              <a:rPr lang="tr-TR" dirty="0" err="1" smtClean="0"/>
              <a:t>given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Ayşen</a:t>
            </a:r>
            <a:r>
              <a:rPr lang="tr-TR" dirty="0" smtClean="0"/>
              <a:t> </a:t>
            </a:r>
            <a:r>
              <a:rPr lang="tr-TR" dirty="0" err="1" smtClean="0"/>
              <a:t>Temen</a:t>
            </a:r>
            <a:r>
              <a:rPr lang="tr-TR" dirty="0" smtClean="0"/>
              <a:t> EĞİNLİ,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b="1" dirty="0" err="1" smtClean="0"/>
              <a:t>Assistant</a:t>
            </a:r>
            <a:r>
              <a:rPr lang="tr-TR" b="1" dirty="0" smtClean="0"/>
              <a:t> </a:t>
            </a:r>
            <a:r>
              <a:rPr lang="tr-TR" b="1" dirty="0" err="1" smtClean="0"/>
              <a:t>Professor</a:t>
            </a:r>
            <a:r>
              <a:rPr lang="tr-TR" dirty="0" smtClean="0"/>
              <a:t> at Ege </a:t>
            </a:r>
            <a:r>
              <a:rPr lang="tr-TR" dirty="0" err="1" smtClean="0"/>
              <a:t>University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30 </a:t>
            </a:r>
            <a:r>
              <a:rPr lang="tr-TR" dirty="0" err="1" smtClean="0"/>
              <a:t>participants</a:t>
            </a:r>
            <a:r>
              <a:rPr lang="tr-TR" dirty="0" smtClean="0"/>
              <a:t>, on </a:t>
            </a:r>
            <a:r>
              <a:rPr lang="tr-TR" dirty="0" smtClean="0"/>
              <a:t>10-11th  </a:t>
            </a:r>
            <a:r>
              <a:rPr lang="tr-TR" dirty="0" err="1" smtClean="0"/>
              <a:t>June</a:t>
            </a:r>
            <a:r>
              <a:rPr lang="tr-TR" dirty="0" smtClean="0"/>
              <a:t> 2013</a:t>
            </a:r>
            <a:r>
              <a:rPr lang="tr-TR" dirty="0" smtClean="0"/>
              <a:t>  </a:t>
            </a:r>
            <a:endParaRPr lang="tr-TR" dirty="0" smtClean="0"/>
          </a:p>
          <a:p>
            <a:r>
              <a:rPr lang="tr-TR" dirty="0" smtClean="0"/>
              <a:t>             </a:t>
            </a:r>
          </a:p>
        </p:txBody>
      </p:sp>
      <p:pic>
        <p:nvPicPr>
          <p:cNvPr id="1026" name="Picture 2" descr="C:\Users\aydin\Desktop\learn to lead\MANİSA - TURGUTLU İLÇE MİLLÎ EĞİTİM MÜDÜRLÜĞÜ-Lider Eğitmen seminerleri tamamlandı_files\k_13105103_20130611_1136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214686"/>
            <a:ext cx="5572164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2700" b="1" dirty="0" err="1" smtClean="0">
                <a:solidFill>
                  <a:schemeClr val="tx1"/>
                </a:solidFill>
              </a:rPr>
              <a:t>All</a:t>
            </a:r>
            <a:r>
              <a:rPr lang="tr-TR" sz="2700" b="1" dirty="0" smtClean="0">
                <a:solidFill>
                  <a:schemeClr val="tx1"/>
                </a:solidFill>
              </a:rPr>
              <a:t> </a:t>
            </a:r>
            <a:r>
              <a:rPr lang="tr-TR" sz="2700" b="1" dirty="0" err="1" smtClean="0">
                <a:solidFill>
                  <a:schemeClr val="tx1"/>
                </a:solidFill>
              </a:rPr>
              <a:t>participants</a:t>
            </a:r>
            <a:r>
              <a:rPr lang="tr-TR" sz="2700" b="1" dirty="0" smtClean="0">
                <a:solidFill>
                  <a:schemeClr val="tx1"/>
                </a:solidFill>
              </a:rPr>
              <a:t> </a:t>
            </a:r>
            <a:r>
              <a:rPr lang="tr-TR" sz="2700" b="1" dirty="0" err="1" smtClean="0">
                <a:solidFill>
                  <a:schemeClr val="tx1"/>
                </a:solidFill>
              </a:rPr>
              <a:t>are</a:t>
            </a:r>
            <a:r>
              <a:rPr lang="tr-TR" sz="2700" b="1" dirty="0" smtClean="0">
                <a:solidFill>
                  <a:schemeClr val="tx1"/>
                </a:solidFill>
              </a:rPr>
              <a:t> </a:t>
            </a:r>
            <a:r>
              <a:rPr lang="tr-TR" sz="2700" b="1" dirty="0" err="1" smtClean="0">
                <a:solidFill>
                  <a:schemeClr val="tx1"/>
                </a:solidFill>
              </a:rPr>
              <a:t>teachers</a:t>
            </a:r>
            <a:r>
              <a:rPr lang="tr-TR" sz="2700" b="1" dirty="0" smtClean="0">
                <a:solidFill>
                  <a:schemeClr val="tx1"/>
                </a:solidFill>
              </a:rPr>
              <a:t> in Turgutlu.</a:t>
            </a:r>
            <a:br>
              <a:rPr lang="tr-TR" sz="2700" b="1" dirty="0" smtClean="0">
                <a:solidFill>
                  <a:schemeClr val="tx1"/>
                </a:solidFill>
              </a:rPr>
            </a:br>
            <a:r>
              <a:rPr lang="tr-TR" sz="2700" b="1" dirty="0" err="1" smtClean="0">
                <a:solidFill>
                  <a:schemeClr val="tx1"/>
                </a:solidFill>
              </a:rPr>
              <a:t>Almost</a:t>
            </a:r>
            <a:r>
              <a:rPr lang="tr-TR" sz="2700" b="1" dirty="0" smtClean="0">
                <a:solidFill>
                  <a:schemeClr val="tx1"/>
                </a:solidFill>
              </a:rPr>
              <a:t> </a:t>
            </a:r>
            <a:r>
              <a:rPr lang="tr-TR" sz="2700" b="1" dirty="0" err="1" smtClean="0">
                <a:solidFill>
                  <a:schemeClr val="tx1"/>
                </a:solidFill>
              </a:rPr>
              <a:t>all</a:t>
            </a:r>
            <a:r>
              <a:rPr lang="tr-TR" sz="2700" b="1" dirty="0" smtClean="0">
                <a:solidFill>
                  <a:schemeClr val="tx1"/>
                </a:solidFill>
              </a:rPr>
              <a:t> of </a:t>
            </a:r>
            <a:r>
              <a:rPr lang="tr-TR" sz="2700" b="1" dirty="0" err="1" smtClean="0">
                <a:solidFill>
                  <a:schemeClr val="tx1"/>
                </a:solidFill>
              </a:rPr>
              <a:t>them</a:t>
            </a:r>
            <a:r>
              <a:rPr lang="tr-TR" sz="2700" b="1" dirty="0" smtClean="0">
                <a:solidFill>
                  <a:schemeClr val="tx1"/>
                </a:solidFill>
              </a:rPr>
              <a:t> </a:t>
            </a:r>
            <a:r>
              <a:rPr lang="tr-TR" sz="2700" b="1" dirty="0" err="1" smtClean="0">
                <a:solidFill>
                  <a:schemeClr val="tx1"/>
                </a:solidFill>
              </a:rPr>
              <a:t>are</a:t>
            </a:r>
            <a:r>
              <a:rPr lang="tr-TR" sz="2700" b="1" dirty="0" smtClean="0">
                <a:solidFill>
                  <a:schemeClr val="tx1"/>
                </a:solidFill>
              </a:rPr>
              <a:t> </a:t>
            </a:r>
            <a:r>
              <a:rPr lang="tr-TR" sz="2700" b="1" dirty="0" err="1" smtClean="0">
                <a:solidFill>
                  <a:schemeClr val="tx1"/>
                </a:solidFill>
              </a:rPr>
              <a:t>above</a:t>
            </a:r>
            <a:r>
              <a:rPr lang="tr-TR" sz="2700" b="1" dirty="0" smtClean="0">
                <a:solidFill>
                  <a:schemeClr val="tx1"/>
                </a:solidFill>
              </a:rPr>
              <a:t> 30.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tr-TR" dirty="0"/>
          </a:p>
        </p:txBody>
      </p:sp>
      <p:pic>
        <p:nvPicPr>
          <p:cNvPr id="2050" name="Picture 2" descr="C:\Users\aydin\Desktop\learn to lead\13105445_pict28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7620000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emin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71546"/>
            <a:ext cx="7620000" cy="5214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 </a:t>
            </a:r>
            <a:r>
              <a:rPr lang="tr-TR" sz="3200" dirty="0" err="1" smtClean="0"/>
              <a:t>We</a:t>
            </a:r>
            <a:r>
              <a:rPr lang="tr-TR" sz="3200" dirty="0" smtClean="0"/>
              <a:t> </a:t>
            </a:r>
            <a:r>
              <a:rPr lang="tr-TR" sz="3200" dirty="0" err="1" smtClean="0"/>
              <a:t>prepared</a:t>
            </a:r>
            <a:r>
              <a:rPr lang="tr-TR" sz="3200" dirty="0" smtClean="0"/>
              <a:t> a </a:t>
            </a:r>
            <a:r>
              <a:rPr lang="tr-TR" sz="3200" dirty="0" err="1" smtClean="0"/>
              <a:t>survey</a:t>
            </a:r>
            <a:r>
              <a:rPr lang="tr-TR" sz="3200" dirty="0" smtClean="0"/>
              <a:t> </a:t>
            </a:r>
            <a:r>
              <a:rPr lang="tr-TR" sz="3200" dirty="0" err="1" smtClean="0"/>
              <a:t>to</a:t>
            </a:r>
            <a:r>
              <a:rPr lang="tr-TR" sz="3200" dirty="0" smtClean="0"/>
              <a:t> </a:t>
            </a:r>
            <a:r>
              <a:rPr lang="tr-TR" sz="3200" dirty="0" err="1" smtClean="0"/>
              <a:t>find</a:t>
            </a:r>
            <a:r>
              <a:rPr lang="tr-TR" sz="3200" dirty="0" smtClean="0"/>
              <a:t> </a:t>
            </a:r>
            <a:r>
              <a:rPr lang="tr-TR" sz="3200" dirty="0" err="1" smtClean="0"/>
              <a:t>out</a:t>
            </a:r>
            <a:r>
              <a:rPr lang="tr-TR" sz="3200" dirty="0" smtClean="0"/>
              <a:t> </a:t>
            </a:r>
            <a:r>
              <a:rPr lang="tr-TR" sz="3200" dirty="0" err="1" smtClean="0"/>
              <a:t>the</a:t>
            </a:r>
            <a:r>
              <a:rPr lang="tr-TR" sz="3200" dirty="0" smtClean="0"/>
              <a:t> </a:t>
            </a:r>
            <a:r>
              <a:rPr lang="tr-TR" sz="3200" dirty="0" err="1" smtClean="0"/>
              <a:t>impact</a:t>
            </a:r>
            <a:r>
              <a:rPr lang="tr-TR" sz="3200" dirty="0" smtClean="0"/>
              <a:t> of </a:t>
            </a:r>
            <a:r>
              <a:rPr lang="tr-TR" sz="3200" dirty="0" err="1" smtClean="0"/>
              <a:t>the</a:t>
            </a:r>
            <a:r>
              <a:rPr lang="tr-TR" sz="3200" dirty="0" smtClean="0"/>
              <a:t> </a:t>
            </a:r>
            <a:r>
              <a:rPr lang="tr-TR" sz="3200" dirty="0" err="1" smtClean="0"/>
              <a:t>seminar</a:t>
            </a:r>
            <a:r>
              <a:rPr lang="tr-TR" sz="3200" dirty="0" smtClean="0"/>
              <a:t> </a:t>
            </a:r>
            <a:r>
              <a:rPr lang="tr-TR" sz="3200" dirty="0" err="1" smtClean="0"/>
              <a:t>to</a:t>
            </a:r>
            <a:r>
              <a:rPr lang="tr-TR" sz="3200" dirty="0" smtClean="0"/>
              <a:t> </a:t>
            </a:r>
            <a:r>
              <a:rPr lang="tr-TR" sz="3200" dirty="0" err="1" smtClean="0"/>
              <a:t>the</a:t>
            </a:r>
            <a:r>
              <a:rPr lang="tr-TR" sz="3200" dirty="0" smtClean="0"/>
              <a:t> </a:t>
            </a:r>
            <a:r>
              <a:rPr lang="tr-TR" sz="3200" dirty="0" err="1" smtClean="0"/>
              <a:t>participants</a:t>
            </a:r>
            <a:r>
              <a:rPr lang="tr-TR" sz="3200" dirty="0" smtClean="0"/>
              <a:t>. </a:t>
            </a:r>
            <a:endParaRPr lang="tr-TR" sz="3200" dirty="0"/>
          </a:p>
        </p:txBody>
      </p:sp>
      <p:pic>
        <p:nvPicPr>
          <p:cNvPr id="1026" name="Picture 2" descr="C:\Users\aydin\Desktop\learn to lead\ANKET FOTO\DSC072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935163"/>
            <a:ext cx="7286676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ydin\Desktop\learn to lead\ANKET FOTO\DSC072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760" y="353820"/>
            <a:ext cx="8200479" cy="61503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Results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Almost</a:t>
            </a:r>
            <a:r>
              <a:rPr lang="tr-TR" dirty="0" smtClean="0"/>
              <a:t> </a:t>
            </a:r>
            <a:r>
              <a:rPr lang="tr-TR" dirty="0" err="1" smtClean="0"/>
              <a:t>all</a:t>
            </a:r>
            <a:r>
              <a:rPr lang="tr-TR" dirty="0" smtClean="0"/>
              <a:t> of </a:t>
            </a:r>
            <a:r>
              <a:rPr lang="tr-TR" dirty="0" err="1" smtClean="0"/>
              <a:t>them</a:t>
            </a:r>
            <a:r>
              <a:rPr lang="tr-TR" dirty="0" smtClean="0"/>
              <a:t> </a:t>
            </a:r>
            <a:r>
              <a:rPr lang="tr-TR" dirty="0" err="1" smtClean="0"/>
              <a:t>have</a:t>
            </a:r>
            <a:r>
              <a:rPr lang="tr-TR" dirty="0" smtClean="0"/>
              <a:t> had </a:t>
            </a:r>
            <a:r>
              <a:rPr lang="tr-TR" dirty="0" err="1" smtClean="0"/>
              <a:t>conflicts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learners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trainers</a:t>
            </a:r>
            <a:r>
              <a:rPr lang="tr-TR" dirty="0" smtClean="0"/>
              <a:t>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Results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Almost</a:t>
            </a:r>
            <a:r>
              <a:rPr lang="tr-TR" dirty="0" smtClean="0"/>
              <a:t> </a:t>
            </a:r>
            <a:r>
              <a:rPr lang="tr-TR" dirty="0" err="1" smtClean="0"/>
              <a:t>all</a:t>
            </a:r>
            <a:r>
              <a:rPr lang="tr-TR" dirty="0" smtClean="0"/>
              <a:t> of </a:t>
            </a:r>
            <a:r>
              <a:rPr lang="tr-TR" dirty="0" err="1" smtClean="0"/>
              <a:t>them</a:t>
            </a:r>
            <a:r>
              <a:rPr lang="tr-TR" dirty="0" smtClean="0"/>
              <a:t> </a:t>
            </a:r>
            <a:r>
              <a:rPr lang="tr-TR" dirty="0" err="1" smtClean="0"/>
              <a:t>have</a:t>
            </a:r>
            <a:r>
              <a:rPr lang="tr-TR" dirty="0" smtClean="0"/>
              <a:t> had </a:t>
            </a:r>
            <a:r>
              <a:rPr lang="tr-TR" dirty="0" err="1" smtClean="0"/>
              <a:t>conflicts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learners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trainers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conflict</a:t>
            </a:r>
            <a:r>
              <a:rPr lang="tr-TR" dirty="0" smtClean="0"/>
              <a:t> </a:t>
            </a:r>
            <a:r>
              <a:rPr lang="tr-TR" dirty="0" err="1" smtClean="0"/>
              <a:t>factors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: </a:t>
            </a:r>
            <a:r>
              <a:rPr lang="tr-TR" dirty="0" err="1" smtClean="0"/>
              <a:t>Age</a:t>
            </a:r>
            <a:r>
              <a:rPr lang="tr-TR" dirty="0" smtClean="0"/>
              <a:t>, </a:t>
            </a:r>
            <a:r>
              <a:rPr lang="tr-TR" dirty="0" err="1" smtClean="0"/>
              <a:t>personality</a:t>
            </a:r>
            <a:r>
              <a:rPr lang="tr-TR" dirty="0" smtClean="0"/>
              <a:t>, </a:t>
            </a:r>
            <a:r>
              <a:rPr lang="tr-TR" dirty="0" err="1" smtClean="0"/>
              <a:t>cultural</a:t>
            </a:r>
            <a:r>
              <a:rPr lang="tr-TR" dirty="0" smtClean="0"/>
              <a:t> </a:t>
            </a:r>
            <a:r>
              <a:rPr lang="tr-TR" dirty="0" err="1" smtClean="0"/>
              <a:t>level</a:t>
            </a:r>
            <a:r>
              <a:rPr lang="tr-TR" dirty="0" smtClean="0"/>
              <a:t>, </a:t>
            </a:r>
            <a:r>
              <a:rPr lang="tr-TR" dirty="0" err="1" smtClean="0"/>
              <a:t>Degree</a:t>
            </a:r>
            <a:r>
              <a:rPr lang="tr-TR" dirty="0" smtClean="0"/>
              <a:t> of </a:t>
            </a:r>
            <a:r>
              <a:rPr lang="tr-TR" dirty="0" err="1" smtClean="0"/>
              <a:t>motivation</a:t>
            </a:r>
            <a:r>
              <a:rPr lang="tr-TR" dirty="0" smtClean="0"/>
              <a:t>, </a:t>
            </a:r>
            <a:r>
              <a:rPr lang="tr-TR" dirty="0" err="1" smtClean="0"/>
              <a:t>Learning</a:t>
            </a:r>
            <a:r>
              <a:rPr lang="tr-TR" dirty="0" smtClean="0"/>
              <a:t> </a:t>
            </a:r>
            <a:r>
              <a:rPr lang="tr-TR" dirty="0" err="1" smtClean="0"/>
              <a:t>ability</a:t>
            </a:r>
            <a:r>
              <a:rPr lang="tr-TR" dirty="0" smtClean="0"/>
              <a:t>, </a:t>
            </a:r>
            <a:r>
              <a:rPr lang="tr-TR" dirty="0" err="1" smtClean="0"/>
              <a:t>Psychological</a:t>
            </a:r>
            <a:r>
              <a:rPr lang="tr-TR" dirty="0" smtClean="0"/>
              <a:t> </a:t>
            </a:r>
            <a:r>
              <a:rPr lang="tr-TR" dirty="0" err="1" smtClean="0"/>
              <a:t>state</a:t>
            </a:r>
            <a:r>
              <a:rPr lang="tr-TR" dirty="0" smtClean="0"/>
              <a:t>, </a:t>
            </a:r>
            <a:r>
              <a:rPr lang="tr-TR" dirty="0" err="1" smtClean="0"/>
              <a:t>Gender</a:t>
            </a:r>
            <a:r>
              <a:rPr lang="tr-TR" dirty="0" smtClean="0"/>
              <a:t>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Results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Almost</a:t>
            </a:r>
            <a:r>
              <a:rPr lang="tr-TR" dirty="0" smtClean="0"/>
              <a:t> </a:t>
            </a:r>
            <a:r>
              <a:rPr lang="tr-TR" dirty="0" err="1" smtClean="0"/>
              <a:t>all</a:t>
            </a:r>
            <a:r>
              <a:rPr lang="tr-TR" dirty="0" smtClean="0"/>
              <a:t> of </a:t>
            </a:r>
            <a:r>
              <a:rPr lang="tr-TR" dirty="0" err="1" smtClean="0"/>
              <a:t>them</a:t>
            </a:r>
            <a:r>
              <a:rPr lang="tr-TR" dirty="0" smtClean="0"/>
              <a:t> </a:t>
            </a:r>
            <a:r>
              <a:rPr lang="tr-TR" dirty="0" err="1" smtClean="0"/>
              <a:t>have</a:t>
            </a:r>
            <a:r>
              <a:rPr lang="tr-TR" dirty="0" smtClean="0"/>
              <a:t> had </a:t>
            </a:r>
            <a:r>
              <a:rPr lang="tr-TR" dirty="0" err="1" smtClean="0"/>
              <a:t>conflicts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learners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trainers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conflict</a:t>
            </a:r>
            <a:r>
              <a:rPr lang="tr-TR" dirty="0" smtClean="0"/>
              <a:t> </a:t>
            </a:r>
            <a:r>
              <a:rPr lang="tr-TR" dirty="0" err="1" smtClean="0"/>
              <a:t>factors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: </a:t>
            </a:r>
            <a:r>
              <a:rPr lang="tr-TR" dirty="0" err="1" smtClean="0"/>
              <a:t>Age</a:t>
            </a:r>
            <a:r>
              <a:rPr lang="tr-TR" dirty="0" smtClean="0"/>
              <a:t>, </a:t>
            </a:r>
            <a:r>
              <a:rPr lang="tr-TR" dirty="0" err="1" smtClean="0"/>
              <a:t>personality</a:t>
            </a:r>
            <a:r>
              <a:rPr lang="tr-TR" dirty="0" smtClean="0"/>
              <a:t>, </a:t>
            </a:r>
            <a:r>
              <a:rPr lang="tr-TR" dirty="0" err="1" smtClean="0"/>
              <a:t>cultural</a:t>
            </a:r>
            <a:r>
              <a:rPr lang="tr-TR" dirty="0" smtClean="0"/>
              <a:t> </a:t>
            </a:r>
            <a:r>
              <a:rPr lang="tr-TR" dirty="0" err="1" smtClean="0"/>
              <a:t>level</a:t>
            </a:r>
            <a:r>
              <a:rPr lang="tr-TR" dirty="0" smtClean="0"/>
              <a:t>, </a:t>
            </a:r>
            <a:r>
              <a:rPr lang="tr-TR" dirty="0" err="1" smtClean="0"/>
              <a:t>Degree</a:t>
            </a:r>
            <a:r>
              <a:rPr lang="tr-TR" dirty="0" smtClean="0"/>
              <a:t> of </a:t>
            </a:r>
            <a:r>
              <a:rPr lang="tr-TR" dirty="0" err="1" smtClean="0"/>
              <a:t>motivation</a:t>
            </a:r>
            <a:r>
              <a:rPr lang="tr-TR" dirty="0" smtClean="0"/>
              <a:t>, </a:t>
            </a:r>
            <a:r>
              <a:rPr lang="tr-TR" dirty="0" err="1" smtClean="0"/>
              <a:t>Learning</a:t>
            </a:r>
            <a:r>
              <a:rPr lang="tr-TR" dirty="0" smtClean="0"/>
              <a:t> </a:t>
            </a:r>
            <a:r>
              <a:rPr lang="tr-TR" dirty="0" err="1" smtClean="0"/>
              <a:t>ability</a:t>
            </a:r>
            <a:r>
              <a:rPr lang="tr-TR" dirty="0" smtClean="0"/>
              <a:t>, </a:t>
            </a:r>
            <a:r>
              <a:rPr lang="tr-TR" dirty="0" err="1" smtClean="0"/>
              <a:t>Psychological</a:t>
            </a:r>
            <a:r>
              <a:rPr lang="tr-TR" dirty="0" smtClean="0"/>
              <a:t> </a:t>
            </a:r>
            <a:r>
              <a:rPr lang="tr-TR" dirty="0" err="1" smtClean="0"/>
              <a:t>state</a:t>
            </a:r>
            <a:r>
              <a:rPr lang="tr-TR" dirty="0" smtClean="0"/>
              <a:t>, </a:t>
            </a:r>
            <a:r>
              <a:rPr lang="tr-TR" dirty="0" err="1" smtClean="0"/>
              <a:t>Gender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 err="1" smtClean="0"/>
              <a:t>found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seminar</a:t>
            </a:r>
            <a:r>
              <a:rPr lang="tr-TR" dirty="0" smtClean="0"/>
              <a:t> </a:t>
            </a:r>
            <a:r>
              <a:rPr lang="tr-TR" dirty="0" err="1" smtClean="0"/>
              <a:t>useful</a:t>
            </a:r>
            <a:r>
              <a:rPr lang="tr-TR" dirty="0" smtClean="0"/>
              <a:t>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82</TotalTime>
  <Words>222</Words>
  <PresentationFormat>Ekran Gösterisi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2" baseType="lpstr">
      <vt:lpstr>Akış</vt:lpstr>
      <vt:lpstr>GRUNDTVIG PARTNERSHIP PROJECT</vt:lpstr>
      <vt:lpstr>INFORMATION ABOUT THE SEMINAR</vt:lpstr>
      <vt:lpstr>All participants are teachers in Turgutlu. Almost all of them are above 30. </vt:lpstr>
      <vt:lpstr>Slayt 4</vt:lpstr>
      <vt:lpstr> We prepared a survey to find out the impact of the seminar to the participants. </vt:lpstr>
      <vt:lpstr>Slayt 6</vt:lpstr>
      <vt:lpstr>The Results</vt:lpstr>
      <vt:lpstr>The Results</vt:lpstr>
      <vt:lpstr>The Results</vt:lpstr>
      <vt:lpstr>The Results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GRUNDTVIG PARTNERSHIP PROJECT</dc:title>
  <dc:creator>aydin</dc:creator>
  <cp:lastModifiedBy>aydin</cp:lastModifiedBy>
  <cp:revision>14</cp:revision>
  <dcterms:created xsi:type="dcterms:W3CDTF">2013-09-29T16:19:10Z</dcterms:created>
  <dcterms:modified xsi:type="dcterms:W3CDTF">2013-10-05T11:01:08Z</dcterms:modified>
</cp:coreProperties>
</file>